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8" d="100"/>
          <a:sy n="28" d="100"/>
        </p:scale>
        <p:origin x="21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358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283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530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8801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753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229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57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58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645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29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84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65A7D-1C9B-47FC-B744-41C15608A154}" type="datetimeFigureOut">
              <a:rPr lang="pt-PT" smtClean="0"/>
              <a:t>27/10/2023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4360-40BA-406F-96E8-20DC12C595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799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8C1056A7-ED02-BCA1-7947-3FC15D878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7105"/>
            <a:ext cx="21240750" cy="249486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5059C0AE-019E-C492-73C7-9892E3590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48220"/>
            <a:ext cx="21240750" cy="128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89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56</TotalTime>
  <Words>0</Words>
  <Application>Microsoft Office PowerPoint</Application>
  <PresentationFormat>Personalizados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 Lafont</dc:creator>
  <cp:lastModifiedBy>Marc Lafont</cp:lastModifiedBy>
  <cp:revision>2</cp:revision>
  <dcterms:created xsi:type="dcterms:W3CDTF">2023-10-26T16:41:01Z</dcterms:created>
  <dcterms:modified xsi:type="dcterms:W3CDTF">2023-10-27T09:34:14Z</dcterms:modified>
</cp:coreProperties>
</file>