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240750" cy="302402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28" d="100"/>
          <a:sy n="28" d="100"/>
        </p:scale>
        <p:origin x="2106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3056" y="4949049"/>
            <a:ext cx="18054638" cy="10528100"/>
          </a:xfrm>
        </p:spPr>
        <p:txBody>
          <a:bodyPr anchor="b"/>
          <a:lstStyle>
            <a:lvl1pPr algn="ctr">
              <a:defRPr sz="13937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55094" y="15883154"/>
            <a:ext cx="15930563" cy="7301067"/>
          </a:xfrm>
        </p:spPr>
        <p:txBody>
          <a:bodyPr/>
          <a:lstStyle>
            <a:lvl1pPr marL="0" indent="0" algn="ctr">
              <a:buNone/>
              <a:defRPr sz="5575"/>
            </a:lvl1pPr>
            <a:lvl2pPr marL="1062030" indent="0" algn="ctr">
              <a:buNone/>
              <a:defRPr sz="4646"/>
            </a:lvl2pPr>
            <a:lvl3pPr marL="2124060" indent="0" algn="ctr">
              <a:buNone/>
              <a:defRPr sz="4181"/>
            </a:lvl3pPr>
            <a:lvl4pPr marL="3186090" indent="0" algn="ctr">
              <a:buNone/>
              <a:defRPr sz="3717"/>
            </a:lvl4pPr>
            <a:lvl5pPr marL="4248120" indent="0" algn="ctr">
              <a:buNone/>
              <a:defRPr sz="3717"/>
            </a:lvl5pPr>
            <a:lvl6pPr marL="5310149" indent="0" algn="ctr">
              <a:buNone/>
              <a:defRPr sz="3717"/>
            </a:lvl6pPr>
            <a:lvl7pPr marL="6372179" indent="0" algn="ctr">
              <a:buNone/>
              <a:defRPr sz="3717"/>
            </a:lvl7pPr>
            <a:lvl8pPr marL="7434209" indent="0" algn="ctr">
              <a:buNone/>
              <a:defRPr sz="3717"/>
            </a:lvl8pPr>
            <a:lvl9pPr marL="8496239" indent="0" algn="ctr">
              <a:buNone/>
              <a:defRPr sz="3717"/>
            </a:lvl9pPr>
          </a:lstStyle>
          <a:p>
            <a:r>
              <a:rPr lang="pt-PT"/>
              <a:t>Clique para editar o estilo de subtítulo do Modelo Global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65A7D-1C9B-47FC-B744-41C15608A154}" type="datetimeFigureOut">
              <a:rPr lang="pt-PT" smtClean="0"/>
              <a:t>27/10/2023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54360-40BA-406F-96E8-20DC12C595B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13587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65A7D-1C9B-47FC-B744-41C15608A154}" type="datetimeFigureOut">
              <a:rPr lang="pt-PT" smtClean="0"/>
              <a:t>27/10/2023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54360-40BA-406F-96E8-20DC12C595B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92836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200413" y="1610015"/>
            <a:ext cx="4580037" cy="25627246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60303" y="1610015"/>
            <a:ext cx="13474601" cy="25627246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65A7D-1C9B-47FC-B744-41C15608A154}" type="datetimeFigureOut">
              <a:rPr lang="pt-PT" smtClean="0"/>
              <a:t>27/10/2023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54360-40BA-406F-96E8-20DC12C595B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35307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65A7D-1C9B-47FC-B744-41C15608A154}" type="datetimeFigureOut">
              <a:rPr lang="pt-PT" smtClean="0"/>
              <a:t>27/10/2023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54360-40BA-406F-96E8-20DC12C595B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88015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40" y="7539080"/>
            <a:ext cx="18320147" cy="12579118"/>
          </a:xfrm>
        </p:spPr>
        <p:txBody>
          <a:bodyPr anchor="b"/>
          <a:lstStyle>
            <a:lvl1pPr>
              <a:defRPr sz="13937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9240" y="20237201"/>
            <a:ext cx="18320147" cy="6615061"/>
          </a:xfrm>
        </p:spPr>
        <p:txBody>
          <a:bodyPr/>
          <a:lstStyle>
            <a:lvl1pPr marL="0" indent="0">
              <a:buNone/>
              <a:defRPr sz="5575">
                <a:solidFill>
                  <a:schemeClr val="tx1"/>
                </a:solidFill>
              </a:defRPr>
            </a:lvl1pPr>
            <a:lvl2pPr marL="1062030" indent="0">
              <a:buNone/>
              <a:defRPr sz="4646">
                <a:solidFill>
                  <a:schemeClr val="tx1">
                    <a:tint val="75000"/>
                  </a:schemeClr>
                </a:solidFill>
              </a:defRPr>
            </a:lvl2pPr>
            <a:lvl3pPr marL="2124060" indent="0">
              <a:buNone/>
              <a:defRPr sz="4181">
                <a:solidFill>
                  <a:schemeClr val="tx1">
                    <a:tint val="75000"/>
                  </a:schemeClr>
                </a:solidFill>
              </a:defRPr>
            </a:lvl3pPr>
            <a:lvl4pPr marL="3186090" indent="0">
              <a:buNone/>
              <a:defRPr sz="3717">
                <a:solidFill>
                  <a:schemeClr val="tx1">
                    <a:tint val="75000"/>
                  </a:schemeClr>
                </a:solidFill>
              </a:defRPr>
            </a:lvl4pPr>
            <a:lvl5pPr marL="4248120" indent="0">
              <a:buNone/>
              <a:defRPr sz="3717">
                <a:solidFill>
                  <a:schemeClr val="tx1">
                    <a:tint val="75000"/>
                  </a:schemeClr>
                </a:solidFill>
              </a:defRPr>
            </a:lvl5pPr>
            <a:lvl6pPr marL="5310149" indent="0">
              <a:buNone/>
              <a:defRPr sz="3717">
                <a:solidFill>
                  <a:schemeClr val="tx1">
                    <a:tint val="75000"/>
                  </a:schemeClr>
                </a:solidFill>
              </a:defRPr>
            </a:lvl6pPr>
            <a:lvl7pPr marL="6372179" indent="0">
              <a:buNone/>
              <a:defRPr sz="3717">
                <a:solidFill>
                  <a:schemeClr val="tx1">
                    <a:tint val="75000"/>
                  </a:schemeClr>
                </a:solidFill>
              </a:defRPr>
            </a:lvl7pPr>
            <a:lvl8pPr marL="7434209" indent="0">
              <a:buNone/>
              <a:defRPr sz="3717">
                <a:solidFill>
                  <a:schemeClr val="tx1">
                    <a:tint val="75000"/>
                  </a:schemeClr>
                </a:solidFill>
              </a:defRPr>
            </a:lvl8pPr>
            <a:lvl9pPr marL="8496239" indent="0">
              <a:buNone/>
              <a:defRPr sz="371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65A7D-1C9B-47FC-B744-41C15608A154}" type="datetimeFigureOut">
              <a:rPr lang="pt-PT" smtClean="0"/>
              <a:t>27/10/2023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54360-40BA-406F-96E8-20DC12C595B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37537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60301" y="8050077"/>
            <a:ext cx="9027319" cy="19187185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753130" y="8050077"/>
            <a:ext cx="9027319" cy="19187185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65A7D-1C9B-47FC-B744-41C15608A154}" type="datetimeFigureOut">
              <a:rPr lang="pt-PT" smtClean="0"/>
              <a:t>27/10/2023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54360-40BA-406F-96E8-20DC12C595B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42294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3068" y="1610022"/>
            <a:ext cx="18320147" cy="5845058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71" y="7413073"/>
            <a:ext cx="8985831" cy="3633032"/>
          </a:xfrm>
        </p:spPr>
        <p:txBody>
          <a:bodyPr anchor="b"/>
          <a:lstStyle>
            <a:lvl1pPr marL="0" indent="0">
              <a:buNone/>
              <a:defRPr sz="5575" b="1"/>
            </a:lvl1pPr>
            <a:lvl2pPr marL="1062030" indent="0">
              <a:buNone/>
              <a:defRPr sz="4646" b="1"/>
            </a:lvl2pPr>
            <a:lvl3pPr marL="2124060" indent="0">
              <a:buNone/>
              <a:defRPr sz="4181" b="1"/>
            </a:lvl3pPr>
            <a:lvl4pPr marL="3186090" indent="0">
              <a:buNone/>
              <a:defRPr sz="3717" b="1"/>
            </a:lvl4pPr>
            <a:lvl5pPr marL="4248120" indent="0">
              <a:buNone/>
              <a:defRPr sz="3717" b="1"/>
            </a:lvl5pPr>
            <a:lvl6pPr marL="5310149" indent="0">
              <a:buNone/>
              <a:defRPr sz="3717" b="1"/>
            </a:lvl6pPr>
            <a:lvl7pPr marL="6372179" indent="0">
              <a:buNone/>
              <a:defRPr sz="3717" b="1"/>
            </a:lvl7pPr>
            <a:lvl8pPr marL="7434209" indent="0">
              <a:buNone/>
              <a:defRPr sz="3717" b="1"/>
            </a:lvl8pPr>
            <a:lvl9pPr marL="8496239" indent="0">
              <a:buNone/>
              <a:defRPr sz="3717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3071" y="11046105"/>
            <a:ext cx="8985831" cy="16247157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753131" y="7413073"/>
            <a:ext cx="9030085" cy="3633032"/>
          </a:xfrm>
        </p:spPr>
        <p:txBody>
          <a:bodyPr anchor="b"/>
          <a:lstStyle>
            <a:lvl1pPr marL="0" indent="0">
              <a:buNone/>
              <a:defRPr sz="5575" b="1"/>
            </a:lvl1pPr>
            <a:lvl2pPr marL="1062030" indent="0">
              <a:buNone/>
              <a:defRPr sz="4646" b="1"/>
            </a:lvl2pPr>
            <a:lvl3pPr marL="2124060" indent="0">
              <a:buNone/>
              <a:defRPr sz="4181" b="1"/>
            </a:lvl3pPr>
            <a:lvl4pPr marL="3186090" indent="0">
              <a:buNone/>
              <a:defRPr sz="3717" b="1"/>
            </a:lvl4pPr>
            <a:lvl5pPr marL="4248120" indent="0">
              <a:buNone/>
              <a:defRPr sz="3717" b="1"/>
            </a:lvl5pPr>
            <a:lvl6pPr marL="5310149" indent="0">
              <a:buNone/>
              <a:defRPr sz="3717" b="1"/>
            </a:lvl6pPr>
            <a:lvl7pPr marL="6372179" indent="0">
              <a:buNone/>
              <a:defRPr sz="3717" b="1"/>
            </a:lvl7pPr>
            <a:lvl8pPr marL="7434209" indent="0">
              <a:buNone/>
              <a:defRPr sz="3717" b="1"/>
            </a:lvl8pPr>
            <a:lvl9pPr marL="8496239" indent="0">
              <a:buNone/>
              <a:defRPr sz="3717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753131" y="11046105"/>
            <a:ext cx="9030085" cy="16247157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65A7D-1C9B-47FC-B744-41C15608A154}" type="datetimeFigureOut">
              <a:rPr lang="pt-PT" smtClean="0"/>
              <a:t>27/10/2023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54360-40BA-406F-96E8-20DC12C595B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19571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65A7D-1C9B-47FC-B744-41C15608A154}" type="datetimeFigureOut">
              <a:rPr lang="pt-PT" smtClean="0"/>
              <a:t>27/10/2023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54360-40BA-406F-96E8-20DC12C595B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14583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65A7D-1C9B-47FC-B744-41C15608A154}" type="datetimeFigureOut">
              <a:rPr lang="pt-PT" smtClean="0"/>
              <a:t>27/10/2023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54360-40BA-406F-96E8-20DC12C595B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456454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3068" y="2016019"/>
            <a:ext cx="6850695" cy="7056067"/>
          </a:xfrm>
        </p:spPr>
        <p:txBody>
          <a:bodyPr anchor="b"/>
          <a:lstStyle>
            <a:lvl1pPr>
              <a:defRPr sz="7433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30085" y="4354048"/>
            <a:ext cx="10753130" cy="21490205"/>
          </a:xfrm>
        </p:spPr>
        <p:txBody>
          <a:bodyPr/>
          <a:lstStyle>
            <a:lvl1pPr>
              <a:defRPr sz="7433"/>
            </a:lvl1pPr>
            <a:lvl2pPr>
              <a:defRPr sz="6504"/>
            </a:lvl2pPr>
            <a:lvl3pPr>
              <a:defRPr sz="5575"/>
            </a:lvl3pPr>
            <a:lvl4pPr>
              <a:defRPr sz="4646"/>
            </a:lvl4pPr>
            <a:lvl5pPr>
              <a:defRPr sz="4646"/>
            </a:lvl5pPr>
            <a:lvl6pPr>
              <a:defRPr sz="4646"/>
            </a:lvl6pPr>
            <a:lvl7pPr>
              <a:defRPr sz="4646"/>
            </a:lvl7pPr>
            <a:lvl8pPr>
              <a:defRPr sz="4646"/>
            </a:lvl8pPr>
            <a:lvl9pPr>
              <a:defRPr sz="4646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63068" y="9072087"/>
            <a:ext cx="6850695" cy="16807162"/>
          </a:xfrm>
        </p:spPr>
        <p:txBody>
          <a:bodyPr/>
          <a:lstStyle>
            <a:lvl1pPr marL="0" indent="0">
              <a:buNone/>
              <a:defRPr sz="3717"/>
            </a:lvl1pPr>
            <a:lvl2pPr marL="1062030" indent="0">
              <a:buNone/>
              <a:defRPr sz="3252"/>
            </a:lvl2pPr>
            <a:lvl3pPr marL="2124060" indent="0">
              <a:buNone/>
              <a:defRPr sz="2787"/>
            </a:lvl3pPr>
            <a:lvl4pPr marL="3186090" indent="0">
              <a:buNone/>
              <a:defRPr sz="2323"/>
            </a:lvl4pPr>
            <a:lvl5pPr marL="4248120" indent="0">
              <a:buNone/>
              <a:defRPr sz="2323"/>
            </a:lvl5pPr>
            <a:lvl6pPr marL="5310149" indent="0">
              <a:buNone/>
              <a:defRPr sz="2323"/>
            </a:lvl6pPr>
            <a:lvl7pPr marL="6372179" indent="0">
              <a:buNone/>
              <a:defRPr sz="2323"/>
            </a:lvl7pPr>
            <a:lvl8pPr marL="7434209" indent="0">
              <a:buNone/>
              <a:defRPr sz="2323"/>
            </a:lvl8pPr>
            <a:lvl9pPr marL="8496239" indent="0">
              <a:buNone/>
              <a:defRPr sz="2323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65A7D-1C9B-47FC-B744-41C15608A154}" type="datetimeFigureOut">
              <a:rPr lang="pt-PT" smtClean="0"/>
              <a:t>27/10/2023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54360-40BA-406F-96E8-20DC12C595B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52939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3068" y="2016019"/>
            <a:ext cx="6850695" cy="7056067"/>
          </a:xfrm>
        </p:spPr>
        <p:txBody>
          <a:bodyPr anchor="b"/>
          <a:lstStyle>
            <a:lvl1pPr>
              <a:defRPr sz="7433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30085" y="4354048"/>
            <a:ext cx="10753130" cy="21490205"/>
          </a:xfrm>
        </p:spPr>
        <p:txBody>
          <a:bodyPr anchor="t"/>
          <a:lstStyle>
            <a:lvl1pPr marL="0" indent="0">
              <a:buNone/>
              <a:defRPr sz="7433"/>
            </a:lvl1pPr>
            <a:lvl2pPr marL="1062030" indent="0">
              <a:buNone/>
              <a:defRPr sz="6504"/>
            </a:lvl2pPr>
            <a:lvl3pPr marL="2124060" indent="0">
              <a:buNone/>
              <a:defRPr sz="5575"/>
            </a:lvl3pPr>
            <a:lvl4pPr marL="3186090" indent="0">
              <a:buNone/>
              <a:defRPr sz="4646"/>
            </a:lvl4pPr>
            <a:lvl5pPr marL="4248120" indent="0">
              <a:buNone/>
              <a:defRPr sz="4646"/>
            </a:lvl5pPr>
            <a:lvl6pPr marL="5310149" indent="0">
              <a:buNone/>
              <a:defRPr sz="4646"/>
            </a:lvl6pPr>
            <a:lvl7pPr marL="6372179" indent="0">
              <a:buNone/>
              <a:defRPr sz="4646"/>
            </a:lvl7pPr>
            <a:lvl8pPr marL="7434209" indent="0">
              <a:buNone/>
              <a:defRPr sz="4646"/>
            </a:lvl8pPr>
            <a:lvl9pPr marL="8496239" indent="0">
              <a:buNone/>
              <a:defRPr sz="4646"/>
            </a:lvl9pPr>
          </a:lstStyle>
          <a:p>
            <a:r>
              <a:rPr lang="pt-PT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63068" y="9072087"/>
            <a:ext cx="6850695" cy="16807162"/>
          </a:xfrm>
        </p:spPr>
        <p:txBody>
          <a:bodyPr/>
          <a:lstStyle>
            <a:lvl1pPr marL="0" indent="0">
              <a:buNone/>
              <a:defRPr sz="3717"/>
            </a:lvl1pPr>
            <a:lvl2pPr marL="1062030" indent="0">
              <a:buNone/>
              <a:defRPr sz="3252"/>
            </a:lvl2pPr>
            <a:lvl3pPr marL="2124060" indent="0">
              <a:buNone/>
              <a:defRPr sz="2787"/>
            </a:lvl3pPr>
            <a:lvl4pPr marL="3186090" indent="0">
              <a:buNone/>
              <a:defRPr sz="2323"/>
            </a:lvl4pPr>
            <a:lvl5pPr marL="4248120" indent="0">
              <a:buNone/>
              <a:defRPr sz="2323"/>
            </a:lvl5pPr>
            <a:lvl6pPr marL="5310149" indent="0">
              <a:buNone/>
              <a:defRPr sz="2323"/>
            </a:lvl6pPr>
            <a:lvl7pPr marL="6372179" indent="0">
              <a:buNone/>
              <a:defRPr sz="2323"/>
            </a:lvl7pPr>
            <a:lvl8pPr marL="7434209" indent="0">
              <a:buNone/>
              <a:defRPr sz="2323"/>
            </a:lvl8pPr>
            <a:lvl9pPr marL="8496239" indent="0">
              <a:buNone/>
              <a:defRPr sz="2323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65A7D-1C9B-47FC-B744-41C15608A154}" type="datetimeFigureOut">
              <a:rPr lang="pt-PT" smtClean="0"/>
              <a:t>27/10/2023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54360-40BA-406F-96E8-20DC12C595B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50848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60302" y="1610022"/>
            <a:ext cx="18320147" cy="58450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0302" y="8050077"/>
            <a:ext cx="18320147" cy="19187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60301" y="28028274"/>
            <a:ext cx="4779169" cy="16100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78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65A7D-1C9B-47FC-B744-41C15608A154}" type="datetimeFigureOut">
              <a:rPr lang="pt-PT" smtClean="0"/>
              <a:t>27/10/2023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35999" y="28028274"/>
            <a:ext cx="7168753" cy="16100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78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001280" y="28028274"/>
            <a:ext cx="4779169" cy="16100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78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654360-40BA-406F-96E8-20DC12C595B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87998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24060" rtl="0" eaLnBrk="1" latinLnBrk="0" hangingPunct="1">
        <a:lnSpc>
          <a:spcPct val="90000"/>
        </a:lnSpc>
        <a:spcBef>
          <a:spcPct val="0"/>
        </a:spcBef>
        <a:buNone/>
        <a:defRPr sz="1022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1015" indent="-531015" algn="l" defTabSz="2124060" rtl="0" eaLnBrk="1" latinLnBrk="0" hangingPunct="1">
        <a:lnSpc>
          <a:spcPct val="90000"/>
        </a:lnSpc>
        <a:spcBef>
          <a:spcPts val="2323"/>
        </a:spcBef>
        <a:buFont typeface="Arial" panose="020B0604020202020204" pitchFamily="34" charset="0"/>
        <a:buChar char="•"/>
        <a:defRPr sz="6504" kern="1200">
          <a:solidFill>
            <a:schemeClr val="tx1"/>
          </a:solidFill>
          <a:latin typeface="+mn-lt"/>
          <a:ea typeface="+mn-ea"/>
          <a:cs typeface="+mn-cs"/>
        </a:defRPr>
      </a:lvl1pPr>
      <a:lvl2pPr marL="1593045" indent="-531015" algn="l" defTabSz="2124060" rtl="0" eaLnBrk="1" latinLnBrk="0" hangingPunct="1">
        <a:lnSpc>
          <a:spcPct val="90000"/>
        </a:lnSpc>
        <a:spcBef>
          <a:spcPts val="1161"/>
        </a:spcBef>
        <a:buFont typeface="Arial" panose="020B0604020202020204" pitchFamily="34" charset="0"/>
        <a:buChar char="•"/>
        <a:defRPr sz="5575" kern="1200">
          <a:solidFill>
            <a:schemeClr val="tx1"/>
          </a:solidFill>
          <a:latin typeface="+mn-lt"/>
          <a:ea typeface="+mn-ea"/>
          <a:cs typeface="+mn-cs"/>
        </a:defRPr>
      </a:lvl2pPr>
      <a:lvl3pPr marL="2655075" indent="-531015" algn="l" defTabSz="2124060" rtl="0" eaLnBrk="1" latinLnBrk="0" hangingPunct="1">
        <a:lnSpc>
          <a:spcPct val="90000"/>
        </a:lnSpc>
        <a:spcBef>
          <a:spcPts val="1161"/>
        </a:spcBef>
        <a:buFont typeface="Arial" panose="020B0604020202020204" pitchFamily="34" charset="0"/>
        <a:buChar char="•"/>
        <a:defRPr sz="4646" kern="1200">
          <a:solidFill>
            <a:schemeClr val="tx1"/>
          </a:solidFill>
          <a:latin typeface="+mn-lt"/>
          <a:ea typeface="+mn-ea"/>
          <a:cs typeface="+mn-cs"/>
        </a:defRPr>
      </a:lvl3pPr>
      <a:lvl4pPr marL="3717105" indent="-531015" algn="l" defTabSz="2124060" rtl="0" eaLnBrk="1" latinLnBrk="0" hangingPunct="1">
        <a:lnSpc>
          <a:spcPct val="90000"/>
        </a:lnSpc>
        <a:spcBef>
          <a:spcPts val="1161"/>
        </a:spcBef>
        <a:buFont typeface="Arial" panose="020B0604020202020204" pitchFamily="34" charset="0"/>
        <a:buChar char="•"/>
        <a:defRPr sz="4181" kern="1200">
          <a:solidFill>
            <a:schemeClr val="tx1"/>
          </a:solidFill>
          <a:latin typeface="+mn-lt"/>
          <a:ea typeface="+mn-ea"/>
          <a:cs typeface="+mn-cs"/>
        </a:defRPr>
      </a:lvl4pPr>
      <a:lvl5pPr marL="4779134" indent="-531015" algn="l" defTabSz="2124060" rtl="0" eaLnBrk="1" latinLnBrk="0" hangingPunct="1">
        <a:lnSpc>
          <a:spcPct val="90000"/>
        </a:lnSpc>
        <a:spcBef>
          <a:spcPts val="1161"/>
        </a:spcBef>
        <a:buFont typeface="Arial" panose="020B0604020202020204" pitchFamily="34" charset="0"/>
        <a:buChar char="•"/>
        <a:defRPr sz="4181" kern="1200">
          <a:solidFill>
            <a:schemeClr val="tx1"/>
          </a:solidFill>
          <a:latin typeface="+mn-lt"/>
          <a:ea typeface="+mn-ea"/>
          <a:cs typeface="+mn-cs"/>
        </a:defRPr>
      </a:lvl5pPr>
      <a:lvl6pPr marL="5841164" indent="-531015" algn="l" defTabSz="2124060" rtl="0" eaLnBrk="1" latinLnBrk="0" hangingPunct="1">
        <a:lnSpc>
          <a:spcPct val="90000"/>
        </a:lnSpc>
        <a:spcBef>
          <a:spcPts val="1161"/>
        </a:spcBef>
        <a:buFont typeface="Arial" panose="020B0604020202020204" pitchFamily="34" charset="0"/>
        <a:buChar char="•"/>
        <a:defRPr sz="4181" kern="1200">
          <a:solidFill>
            <a:schemeClr val="tx1"/>
          </a:solidFill>
          <a:latin typeface="+mn-lt"/>
          <a:ea typeface="+mn-ea"/>
          <a:cs typeface="+mn-cs"/>
        </a:defRPr>
      </a:lvl6pPr>
      <a:lvl7pPr marL="6903194" indent="-531015" algn="l" defTabSz="2124060" rtl="0" eaLnBrk="1" latinLnBrk="0" hangingPunct="1">
        <a:lnSpc>
          <a:spcPct val="90000"/>
        </a:lnSpc>
        <a:spcBef>
          <a:spcPts val="1161"/>
        </a:spcBef>
        <a:buFont typeface="Arial" panose="020B0604020202020204" pitchFamily="34" charset="0"/>
        <a:buChar char="•"/>
        <a:defRPr sz="4181" kern="1200">
          <a:solidFill>
            <a:schemeClr val="tx1"/>
          </a:solidFill>
          <a:latin typeface="+mn-lt"/>
          <a:ea typeface="+mn-ea"/>
          <a:cs typeface="+mn-cs"/>
        </a:defRPr>
      </a:lvl7pPr>
      <a:lvl8pPr marL="7965224" indent="-531015" algn="l" defTabSz="2124060" rtl="0" eaLnBrk="1" latinLnBrk="0" hangingPunct="1">
        <a:lnSpc>
          <a:spcPct val="90000"/>
        </a:lnSpc>
        <a:spcBef>
          <a:spcPts val="1161"/>
        </a:spcBef>
        <a:buFont typeface="Arial" panose="020B0604020202020204" pitchFamily="34" charset="0"/>
        <a:buChar char="•"/>
        <a:defRPr sz="4181" kern="1200">
          <a:solidFill>
            <a:schemeClr val="tx1"/>
          </a:solidFill>
          <a:latin typeface="+mn-lt"/>
          <a:ea typeface="+mn-ea"/>
          <a:cs typeface="+mn-cs"/>
        </a:defRPr>
      </a:lvl8pPr>
      <a:lvl9pPr marL="9027254" indent="-531015" algn="l" defTabSz="2124060" rtl="0" eaLnBrk="1" latinLnBrk="0" hangingPunct="1">
        <a:lnSpc>
          <a:spcPct val="90000"/>
        </a:lnSpc>
        <a:spcBef>
          <a:spcPts val="1161"/>
        </a:spcBef>
        <a:buFont typeface="Arial" panose="020B0604020202020204" pitchFamily="34" charset="0"/>
        <a:buChar char="•"/>
        <a:defRPr sz="418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24060" rtl="0" eaLnBrk="1" latinLnBrk="0" hangingPunct="1">
        <a:defRPr sz="4181" kern="1200">
          <a:solidFill>
            <a:schemeClr val="tx1"/>
          </a:solidFill>
          <a:latin typeface="+mn-lt"/>
          <a:ea typeface="+mn-ea"/>
          <a:cs typeface="+mn-cs"/>
        </a:defRPr>
      </a:lvl1pPr>
      <a:lvl2pPr marL="1062030" algn="l" defTabSz="2124060" rtl="0" eaLnBrk="1" latinLnBrk="0" hangingPunct="1">
        <a:defRPr sz="4181" kern="1200">
          <a:solidFill>
            <a:schemeClr val="tx1"/>
          </a:solidFill>
          <a:latin typeface="+mn-lt"/>
          <a:ea typeface="+mn-ea"/>
          <a:cs typeface="+mn-cs"/>
        </a:defRPr>
      </a:lvl2pPr>
      <a:lvl3pPr marL="2124060" algn="l" defTabSz="2124060" rtl="0" eaLnBrk="1" latinLnBrk="0" hangingPunct="1">
        <a:defRPr sz="4181" kern="1200">
          <a:solidFill>
            <a:schemeClr val="tx1"/>
          </a:solidFill>
          <a:latin typeface="+mn-lt"/>
          <a:ea typeface="+mn-ea"/>
          <a:cs typeface="+mn-cs"/>
        </a:defRPr>
      </a:lvl3pPr>
      <a:lvl4pPr marL="3186090" algn="l" defTabSz="2124060" rtl="0" eaLnBrk="1" latinLnBrk="0" hangingPunct="1">
        <a:defRPr sz="4181" kern="1200">
          <a:solidFill>
            <a:schemeClr val="tx1"/>
          </a:solidFill>
          <a:latin typeface="+mn-lt"/>
          <a:ea typeface="+mn-ea"/>
          <a:cs typeface="+mn-cs"/>
        </a:defRPr>
      </a:lvl4pPr>
      <a:lvl5pPr marL="4248120" algn="l" defTabSz="2124060" rtl="0" eaLnBrk="1" latinLnBrk="0" hangingPunct="1">
        <a:defRPr sz="4181" kern="1200">
          <a:solidFill>
            <a:schemeClr val="tx1"/>
          </a:solidFill>
          <a:latin typeface="+mn-lt"/>
          <a:ea typeface="+mn-ea"/>
          <a:cs typeface="+mn-cs"/>
        </a:defRPr>
      </a:lvl5pPr>
      <a:lvl6pPr marL="5310149" algn="l" defTabSz="2124060" rtl="0" eaLnBrk="1" latinLnBrk="0" hangingPunct="1">
        <a:defRPr sz="4181" kern="1200">
          <a:solidFill>
            <a:schemeClr val="tx1"/>
          </a:solidFill>
          <a:latin typeface="+mn-lt"/>
          <a:ea typeface="+mn-ea"/>
          <a:cs typeface="+mn-cs"/>
        </a:defRPr>
      </a:lvl6pPr>
      <a:lvl7pPr marL="6372179" algn="l" defTabSz="2124060" rtl="0" eaLnBrk="1" latinLnBrk="0" hangingPunct="1">
        <a:defRPr sz="4181" kern="1200">
          <a:solidFill>
            <a:schemeClr val="tx1"/>
          </a:solidFill>
          <a:latin typeface="+mn-lt"/>
          <a:ea typeface="+mn-ea"/>
          <a:cs typeface="+mn-cs"/>
        </a:defRPr>
      </a:lvl7pPr>
      <a:lvl8pPr marL="7434209" algn="l" defTabSz="2124060" rtl="0" eaLnBrk="1" latinLnBrk="0" hangingPunct="1">
        <a:defRPr sz="4181" kern="1200">
          <a:solidFill>
            <a:schemeClr val="tx1"/>
          </a:solidFill>
          <a:latin typeface="+mn-lt"/>
          <a:ea typeface="+mn-ea"/>
          <a:cs typeface="+mn-cs"/>
        </a:defRPr>
      </a:lvl8pPr>
      <a:lvl9pPr marL="8496239" algn="l" defTabSz="2124060" rtl="0" eaLnBrk="1" latinLnBrk="0" hangingPunct="1">
        <a:defRPr sz="418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>
            <a:extLst>
              <a:ext uri="{FF2B5EF4-FFF2-40B4-BE49-F238E27FC236}">
                <a16:creationId xmlns:a16="http://schemas.microsoft.com/office/drawing/2014/main" id="{8C1056A7-ED02-BCA1-7947-3FC15D8780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7105"/>
            <a:ext cx="21240750" cy="2494864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5059C0AE-019E-C492-73C7-9892E359085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948220"/>
            <a:ext cx="21240750" cy="1289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58946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56</TotalTime>
  <Words>0</Words>
  <Application>Microsoft Office PowerPoint</Application>
  <PresentationFormat>Personalizados</PresentationFormat>
  <Paragraphs>0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Marc Lafont</dc:creator>
  <cp:lastModifiedBy>Marc Lafont</cp:lastModifiedBy>
  <cp:revision>2</cp:revision>
  <dcterms:created xsi:type="dcterms:W3CDTF">2023-10-26T16:41:01Z</dcterms:created>
  <dcterms:modified xsi:type="dcterms:W3CDTF">2023-10-27T09:34:14Z</dcterms:modified>
</cp:coreProperties>
</file>