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5" r:id="rId5"/>
    <p:sldId id="306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76D"/>
    <a:srgbClr val="60A9AF"/>
    <a:srgbClr val="2F5597"/>
    <a:srgbClr val="95CA54"/>
    <a:srgbClr val="68AEB2"/>
    <a:srgbClr val="EF402B"/>
    <a:srgbClr val="FAC213"/>
    <a:srgbClr val="25BDE2"/>
    <a:srgbClr val="C5202E"/>
    <a:srgbClr val="4C9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89D15-9AF8-4E44-B080-6749B15795E0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0C621-9995-429C-A1C8-53B7D764260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9075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A3C-0174-4C19-A5A8-166AF6299021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E5955-30E4-4126-87DD-BA2D121ED37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534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F1A06-47EC-4860-A59C-7B3B048AC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BF5F17-D789-4089-AB3D-AF13E9190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84E7C80-1678-49D8-8A1F-23630BB4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1137B2-0260-435F-B8AC-08DC9FE8F2EE}" type="datetimeFigureOut">
              <a:rPr lang="pt-PT" smtClean="0"/>
              <a:t>27/10/2023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3AAF1B3-A359-4B32-B5BC-27105814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8E8E320-EE69-45CA-9A30-DB113E5B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5E44B7-9D73-4FDB-AC08-CF4A81913982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7215608-17DA-BC67-2E86-D1112FA80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95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89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9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E78BF2B-ECF4-94F4-14E4-C82D4766A5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" b="627"/>
          <a:stretch/>
        </p:blipFill>
        <p:spPr>
          <a:xfrm>
            <a:off x="0" y="0"/>
            <a:ext cx="12192000" cy="141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8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l" defTabSz="914400" rtl="0" eaLnBrk="1" latinLnBrk="0" hangingPunct="1">
        <a:lnSpc>
          <a:spcPts val="39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002971" y="1509485"/>
            <a:ext cx="725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2728686" y="3113927"/>
            <a:ext cx="6837635" cy="213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Título da Apresentação</a:t>
            </a:r>
          </a:p>
          <a:p>
            <a:pPr algn="ctr">
              <a:lnSpc>
                <a:spcPts val="2600"/>
              </a:lnSpc>
            </a:pPr>
            <a:r>
              <a:rPr lang="pt-PT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Subtítulo </a:t>
            </a:r>
          </a:p>
        </p:txBody>
      </p:sp>
    </p:spTree>
    <p:extLst>
      <p:ext uri="{BB962C8B-B14F-4D97-AF65-F5344CB8AC3E}">
        <p14:creationId xmlns:p14="http://schemas.microsoft.com/office/powerpoint/2010/main" val="110650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85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DE3938A01CFAC4297667310218DBE7E" ma:contentTypeVersion="2" ma:contentTypeDescription="Crie um novo documento." ma:contentTypeScope="" ma:versionID="69d3bce7f1b3b94d07c2c5fc6adab9bc">
  <xsd:schema xmlns:xsd="http://www.w3.org/2001/XMLSchema" xmlns:xs="http://www.w3.org/2001/XMLSchema" xmlns:p="http://schemas.microsoft.com/office/2006/metadata/properties" xmlns:ns2="cc23b97c-b4b9-4f2f-9548-bb144c2fe0f7" targetNamespace="http://schemas.microsoft.com/office/2006/metadata/properties" ma:root="true" ma:fieldsID="0ea91777e0933c272abf5098087d60c0" ns2:_="">
    <xsd:import namespace="cc23b97c-b4b9-4f2f-9548-bb144c2fe0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3b97c-b4b9-4f2f-9548-bb144c2fe0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AC3DCC-3352-48B1-909C-6B3478C0C3B9}">
  <ds:schemaRefs>
    <ds:schemaRef ds:uri="5c6e631f-4fcd-4382-b8b2-2b4123fb58fc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ef9fde4e-7bbf-48ef-9c1f-439d9d5599d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252A7F9-C01D-428F-A2C0-C0E1A381E4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ACCF55-5B4F-448C-9DFA-DE9CD615F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23b97c-b4b9-4f2f-9548-bb144c2fe0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5999</TotalTime>
  <Words>4</Words>
  <Application>Microsoft Office PowerPoint</Application>
  <PresentationFormat>Ecrã Panorâmico</PresentationFormat>
  <Paragraphs>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 lafont</dc:creator>
  <cp:lastModifiedBy>Marc Lafont</cp:lastModifiedBy>
  <cp:revision>475</cp:revision>
  <dcterms:created xsi:type="dcterms:W3CDTF">2019-03-20T11:25:52Z</dcterms:created>
  <dcterms:modified xsi:type="dcterms:W3CDTF">2023-10-27T09:59:48Z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0x010100CDE3938A01CFAC4297667310218DBE7E</vt:lpwstr>
  </property>
</Properties>
</file>